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07D01-EBA2-4832-A03E-6381F822BCBA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FA56D-B9E1-48F8-911F-A15245408E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98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A5C5F-9A30-4EDA-8FEA-2B808AFD2523}" type="slidenum">
              <a:rPr lang="ru-RU" altLang="ru-RU" smtClean="0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6176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088" y="3284538"/>
            <a:ext cx="7772400" cy="381000"/>
          </a:xfrm>
          <a:extLst/>
        </p:spPr>
        <p:txBody>
          <a:bodyPr lIns="0" tIns="0" rIns="0" bIns="0" anchor="t">
            <a:spAutoFit/>
          </a:bodyPr>
          <a:lstStyle>
            <a:lvl1pPr>
              <a:lnSpc>
                <a:spcPts val="3000"/>
              </a:lnSpc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4581525"/>
            <a:ext cx="4889500" cy="863600"/>
          </a:xfrm>
          <a:extLst/>
        </p:spPr>
        <p:txBody>
          <a:bodyPr lIns="91440" tIns="45720" rIns="91440" bIns="45720"/>
          <a:lstStyle>
            <a:lvl1pPr>
              <a:defRPr sz="18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35814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292EA-2262-4CE7-BF28-9FE8CBBFF0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3318050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363" y="188913"/>
            <a:ext cx="2179637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5450" y="188913"/>
            <a:ext cx="6386513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AD0B-237D-4288-A225-4E05C13C71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3157734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25450" y="188913"/>
            <a:ext cx="8718550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69051-3AC6-4642-A758-7679A18C0D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3345939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25450" y="1052513"/>
            <a:ext cx="8291513" cy="5073650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3983-EE5A-4C84-A130-6684EB43DF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3954593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колонка с коментар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я для Славнефть\Shablon_2_Present_fin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027" y="281896"/>
            <a:ext cx="7053037" cy="76944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314" y="1622425"/>
            <a:ext cx="3254374" cy="4166430"/>
          </a:xfrm>
        </p:spPr>
        <p:txBody>
          <a:bodyPr/>
          <a:lstStyle/>
          <a:p>
            <a:pPr lvl="0"/>
            <a:endParaRPr lang="ru-RU" dirty="0"/>
          </a:p>
        </p:txBody>
      </p:sp>
      <p:sp>
        <p:nvSpPr>
          <p:cNvPr id="8" name="Содержимое 2"/>
          <p:cNvSpPr>
            <a:spLocks noGrp="1"/>
          </p:cNvSpPr>
          <p:nvPr>
            <p:ph sz="half" idx="14"/>
          </p:nvPr>
        </p:nvSpPr>
        <p:spPr>
          <a:xfrm>
            <a:off x="1738311" y="5838093"/>
            <a:ext cx="7016752" cy="205184"/>
          </a:xfrm>
        </p:spPr>
        <p:txBody>
          <a:bodyPr>
            <a:spAutoFit/>
          </a:bodyPr>
          <a:lstStyle>
            <a:lvl1pPr>
              <a:lnSpc>
                <a:spcPts val="1600"/>
              </a:lnSpc>
              <a:defRPr sz="14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5"/>
          </p:nvPr>
        </p:nvSpPr>
        <p:spPr>
          <a:xfrm>
            <a:off x="6288088" y="64643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37DC8-3080-4A59-B861-93A04B4E3D33}" type="datetime1">
              <a:rPr lang="ru-RU">
                <a:solidFill>
                  <a:srgbClr val="000000"/>
                </a:solidFill>
              </a:rPr>
              <a:pPr>
                <a:defRPr/>
              </a:pPr>
              <a:t>12.11.2017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ООО "Байкитская НГРЭ"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EFB54-DEDB-4651-B84D-BE772315977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072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99BF0-806E-46A2-885C-E09081A0231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196097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9445A-0EDE-468A-86F6-F682F2C5B4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293589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729EF-A653-496E-B570-1C4401FFFC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137556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D35F1-1433-416F-94B6-2635037968C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354487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46471-9168-4DC1-970D-92DC426E86A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14138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0C922-42F0-4F2E-A66A-1A6081058F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2380563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F3221-5B31-48AB-B58D-C68B00F1C2B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243870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FA3A4-61B3-41C4-ADAB-A9024C88C7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75013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052513"/>
            <a:ext cx="8291513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2200" y="6534150"/>
            <a:ext cx="495300" cy="315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bg1"/>
                </a:solidFill>
                <a:latin typeface="Tuhoma" charset="-5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6325F0-09FB-4D4E-8869-8B257577342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313" y="6507163"/>
            <a:ext cx="2895600" cy="3476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FFFFFF"/>
                </a:solidFill>
                <a:latin typeface="Tuhoma" charset="-5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="" xmlns:p14="http://schemas.microsoft.com/office/powerpoint/2010/main" val="180525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 charset="-52"/>
        </a:defRPr>
      </a:lvl9pPr>
    </p:titleStyle>
    <p:bodyStyle>
      <a:lvl1pPr marL="342900" indent="-3429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22528-652A-4975-9BA4-FF723344140E}" type="slidenum">
              <a:rPr lang="ru-RU" altLang="ru-RU" smtClean="0">
                <a:solidFill>
                  <a:srgbClr val="FFFFFF"/>
                </a:solidFill>
              </a:rPr>
              <a:pPr/>
              <a:t>1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Полилиния 2"/>
          <p:cNvSpPr>
            <a:spLocks/>
          </p:cNvSpPr>
          <p:nvPr/>
        </p:nvSpPr>
        <p:spPr bwMode="auto">
          <a:xfrm>
            <a:off x="2868626" y="692697"/>
            <a:ext cx="1703374" cy="3871486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Полилиния 3"/>
          <p:cNvSpPr>
            <a:spLocks/>
          </p:cNvSpPr>
          <p:nvPr/>
        </p:nvSpPr>
        <p:spPr bwMode="auto">
          <a:xfrm rot="21341695">
            <a:off x="3062822" y="1254085"/>
            <a:ext cx="3522687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Полилиния 9"/>
          <p:cNvSpPr>
            <a:spLocks/>
          </p:cNvSpPr>
          <p:nvPr/>
        </p:nvSpPr>
        <p:spPr bwMode="auto">
          <a:xfrm>
            <a:off x="5866520" y="4473694"/>
            <a:ext cx="234937" cy="237124"/>
          </a:xfrm>
          <a:custGeom>
            <a:avLst/>
            <a:gdLst>
              <a:gd name="T0" fmla="*/ 0 w 184150"/>
              <a:gd name="T1" fmla="*/ 190500 h 190500"/>
              <a:gd name="T2" fmla="*/ 107950 w 184150"/>
              <a:gd name="T3" fmla="*/ 120650 h 190500"/>
              <a:gd name="T4" fmla="*/ 171450 w 184150"/>
              <a:gd name="T5" fmla="*/ 25400 h 190500"/>
              <a:gd name="T6" fmla="*/ 184150 w 184150"/>
              <a:gd name="T7" fmla="*/ 0 h 190500"/>
              <a:gd name="T8" fmla="*/ 0 60000 65536"/>
              <a:gd name="T9" fmla="*/ 0 60000 65536"/>
              <a:gd name="T10" fmla="*/ 0 60000 65536"/>
              <a:gd name="T11" fmla="*/ 0 60000 65536"/>
              <a:gd name="T12" fmla="*/ 0 w 184150"/>
              <a:gd name="T13" fmla="*/ 0 h 190500"/>
              <a:gd name="T14" fmla="*/ 184150 w 184150"/>
              <a:gd name="T15" fmla="*/ 190500 h 190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150" h="190500">
                <a:moveTo>
                  <a:pt x="0" y="190500"/>
                </a:moveTo>
                <a:cubicBezTo>
                  <a:pt x="39687" y="169333"/>
                  <a:pt x="79375" y="148167"/>
                  <a:pt x="107950" y="120650"/>
                </a:cubicBezTo>
                <a:cubicBezTo>
                  <a:pt x="136525" y="93133"/>
                  <a:pt x="158750" y="45508"/>
                  <a:pt x="171450" y="25400"/>
                </a:cubicBezTo>
                <a:cubicBezTo>
                  <a:pt x="184150" y="5292"/>
                  <a:pt x="153458" y="13758"/>
                  <a:pt x="184150" y="0"/>
                </a:cubicBezTo>
              </a:path>
            </a:pathLst>
          </a:custGeom>
          <a:noFill/>
          <a:ln w="12700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215206" y="2759194"/>
            <a:ext cx="699244" cy="1606550"/>
          </a:xfrm>
          <a:custGeom>
            <a:avLst/>
            <a:gdLst>
              <a:gd name="T0" fmla="*/ 369411 w 447726"/>
              <a:gd name="T1" fmla="*/ 1606550 h 1606550"/>
              <a:gd name="T2" fmla="*/ 439237 w 447726"/>
              <a:gd name="T3" fmla="*/ 1524000 h 1606550"/>
              <a:gd name="T4" fmla="*/ 439237 w 447726"/>
              <a:gd name="T5" fmla="*/ 1403350 h 1606550"/>
              <a:gd name="T6" fmla="*/ 375758 w 447726"/>
              <a:gd name="T7" fmla="*/ 1377950 h 1606550"/>
              <a:gd name="T8" fmla="*/ 369411 w 447726"/>
              <a:gd name="T9" fmla="*/ 1320800 h 1606550"/>
              <a:gd name="T10" fmla="*/ 388455 w 447726"/>
              <a:gd name="T11" fmla="*/ 1219200 h 1606550"/>
              <a:gd name="T12" fmla="*/ 318629 w 447726"/>
              <a:gd name="T13" fmla="*/ 1143000 h 1606550"/>
              <a:gd name="T14" fmla="*/ 242453 w 447726"/>
              <a:gd name="T15" fmla="*/ 1104900 h 1606550"/>
              <a:gd name="T16" fmla="*/ 159933 w 447726"/>
              <a:gd name="T17" fmla="*/ 1060450 h 1606550"/>
              <a:gd name="T18" fmla="*/ 198018 w 447726"/>
              <a:gd name="T19" fmla="*/ 939800 h 1606550"/>
              <a:gd name="T20" fmla="*/ 153585 w 447726"/>
              <a:gd name="T21" fmla="*/ 838200 h 1606550"/>
              <a:gd name="T22" fmla="*/ 109151 w 447726"/>
              <a:gd name="T23" fmla="*/ 774700 h 1606550"/>
              <a:gd name="T24" fmla="*/ 58366 w 447726"/>
              <a:gd name="T25" fmla="*/ 762000 h 1606550"/>
              <a:gd name="T26" fmla="*/ 45672 w 447726"/>
              <a:gd name="T27" fmla="*/ 641350 h 1606550"/>
              <a:gd name="T28" fmla="*/ 90107 w 447726"/>
              <a:gd name="T29" fmla="*/ 590550 h 1606550"/>
              <a:gd name="T30" fmla="*/ 45672 w 447726"/>
              <a:gd name="T31" fmla="*/ 482600 h 1606550"/>
              <a:gd name="T32" fmla="*/ 45672 w 447726"/>
              <a:gd name="T33" fmla="*/ 412750 h 1606550"/>
              <a:gd name="T34" fmla="*/ 58366 w 447726"/>
              <a:gd name="T35" fmla="*/ 349250 h 1606550"/>
              <a:gd name="T36" fmla="*/ 7584 w 447726"/>
              <a:gd name="T37" fmla="*/ 311150 h 1606550"/>
              <a:gd name="T38" fmla="*/ 7584 w 447726"/>
              <a:gd name="T39" fmla="*/ 247650 h 1606550"/>
              <a:gd name="T40" fmla="*/ 77410 w 447726"/>
              <a:gd name="T41" fmla="*/ 203200 h 1606550"/>
              <a:gd name="T42" fmla="*/ 134542 w 447726"/>
              <a:gd name="T43" fmla="*/ 146050 h 1606550"/>
              <a:gd name="T44" fmla="*/ 172627 w 447726"/>
              <a:gd name="T45" fmla="*/ 0 h 16065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7726"/>
              <a:gd name="T70" fmla="*/ 0 h 1606550"/>
              <a:gd name="T71" fmla="*/ 447726 w 447726"/>
              <a:gd name="T72" fmla="*/ 1606550 h 16065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7726" h="1606550">
                <a:moveTo>
                  <a:pt x="369537" y="1606550"/>
                </a:moveTo>
                <a:cubicBezTo>
                  <a:pt x="398641" y="1582208"/>
                  <a:pt x="427745" y="1557867"/>
                  <a:pt x="439387" y="1524000"/>
                </a:cubicBezTo>
                <a:cubicBezTo>
                  <a:pt x="451029" y="1490133"/>
                  <a:pt x="449970" y="1427692"/>
                  <a:pt x="439387" y="1403350"/>
                </a:cubicBezTo>
                <a:cubicBezTo>
                  <a:pt x="428804" y="1379008"/>
                  <a:pt x="387529" y="1391708"/>
                  <a:pt x="375887" y="1377950"/>
                </a:cubicBezTo>
                <a:cubicBezTo>
                  <a:pt x="364245" y="1364192"/>
                  <a:pt x="367420" y="1347258"/>
                  <a:pt x="369537" y="1320800"/>
                </a:cubicBezTo>
                <a:cubicBezTo>
                  <a:pt x="371654" y="1294342"/>
                  <a:pt x="397054" y="1248833"/>
                  <a:pt x="388587" y="1219200"/>
                </a:cubicBezTo>
                <a:cubicBezTo>
                  <a:pt x="380120" y="1189567"/>
                  <a:pt x="343079" y="1162050"/>
                  <a:pt x="318737" y="1143000"/>
                </a:cubicBezTo>
                <a:cubicBezTo>
                  <a:pt x="294395" y="1123950"/>
                  <a:pt x="268995" y="1118658"/>
                  <a:pt x="242537" y="1104900"/>
                </a:cubicBezTo>
                <a:cubicBezTo>
                  <a:pt x="216079" y="1091142"/>
                  <a:pt x="167395" y="1087967"/>
                  <a:pt x="159987" y="1060450"/>
                </a:cubicBezTo>
                <a:cubicBezTo>
                  <a:pt x="152579" y="1032933"/>
                  <a:pt x="199145" y="976842"/>
                  <a:pt x="198087" y="939800"/>
                </a:cubicBezTo>
                <a:cubicBezTo>
                  <a:pt x="197029" y="902758"/>
                  <a:pt x="168454" y="865717"/>
                  <a:pt x="153637" y="838200"/>
                </a:cubicBezTo>
                <a:cubicBezTo>
                  <a:pt x="138820" y="810683"/>
                  <a:pt x="125062" y="787400"/>
                  <a:pt x="109187" y="774700"/>
                </a:cubicBezTo>
                <a:cubicBezTo>
                  <a:pt x="93312" y="762000"/>
                  <a:pt x="68970" y="784225"/>
                  <a:pt x="58387" y="762000"/>
                </a:cubicBezTo>
                <a:cubicBezTo>
                  <a:pt x="47804" y="739775"/>
                  <a:pt x="40395" y="669925"/>
                  <a:pt x="45687" y="641350"/>
                </a:cubicBezTo>
                <a:cubicBezTo>
                  <a:pt x="50979" y="612775"/>
                  <a:pt x="90137" y="617008"/>
                  <a:pt x="90137" y="590550"/>
                </a:cubicBezTo>
                <a:cubicBezTo>
                  <a:pt x="90137" y="564092"/>
                  <a:pt x="53095" y="512233"/>
                  <a:pt x="45687" y="482600"/>
                </a:cubicBezTo>
                <a:cubicBezTo>
                  <a:pt x="38279" y="452967"/>
                  <a:pt x="43570" y="434975"/>
                  <a:pt x="45687" y="412750"/>
                </a:cubicBezTo>
                <a:cubicBezTo>
                  <a:pt x="47804" y="390525"/>
                  <a:pt x="64737" y="366183"/>
                  <a:pt x="58387" y="349250"/>
                </a:cubicBezTo>
                <a:cubicBezTo>
                  <a:pt x="52037" y="332317"/>
                  <a:pt x="16054" y="328083"/>
                  <a:pt x="7587" y="311150"/>
                </a:cubicBezTo>
                <a:cubicBezTo>
                  <a:pt x="-880" y="294217"/>
                  <a:pt x="-4055" y="265642"/>
                  <a:pt x="7587" y="247650"/>
                </a:cubicBezTo>
                <a:cubicBezTo>
                  <a:pt x="19229" y="229658"/>
                  <a:pt x="56270" y="220133"/>
                  <a:pt x="77437" y="203200"/>
                </a:cubicBezTo>
                <a:cubicBezTo>
                  <a:pt x="98604" y="186267"/>
                  <a:pt x="118712" y="179917"/>
                  <a:pt x="134587" y="146050"/>
                </a:cubicBezTo>
                <a:cubicBezTo>
                  <a:pt x="150462" y="112183"/>
                  <a:pt x="161574" y="56091"/>
                  <a:pt x="172687" y="0"/>
                </a:cubicBezTo>
              </a:path>
            </a:pathLst>
          </a:cu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 Box 450"/>
          <p:cNvSpPr txBox="1">
            <a:spLocks noChangeAspect="1" noChangeArrowheads="1"/>
          </p:cNvSpPr>
          <p:nvPr/>
        </p:nvSpPr>
        <p:spPr bwMode="auto">
          <a:xfrm>
            <a:off x="4704871" y="3387520"/>
            <a:ext cx="787400" cy="33882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700" dirty="0">
                <a:solidFill>
                  <a:srgbClr val="000000"/>
                </a:solidFill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14" name="Text Box 450"/>
          <p:cNvSpPr txBox="1">
            <a:spLocks noChangeAspect="1" noChangeArrowheads="1"/>
          </p:cNvSpPr>
          <p:nvPr/>
        </p:nvSpPr>
        <p:spPr bwMode="auto">
          <a:xfrm>
            <a:off x="3536648" y="2856390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5" name="Text Box 450"/>
          <p:cNvSpPr txBox="1">
            <a:spLocks noChangeAspect="1" noChangeArrowheads="1"/>
          </p:cNvSpPr>
          <p:nvPr/>
        </p:nvSpPr>
        <p:spPr bwMode="auto">
          <a:xfrm>
            <a:off x="4304390" y="4080509"/>
            <a:ext cx="1031836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Ангара</a:t>
            </a:r>
          </a:p>
        </p:txBody>
      </p:sp>
      <p:sp>
        <p:nvSpPr>
          <p:cNvPr id="16" name="Text Box 450"/>
          <p:cNvSpPr txBox="1">
            <a:spLocks noChangeAspect="1" noChangeArrowheads="1"/>
          </p:cNvSpPr>
          <p:nvPr/>
        </p:nvSpPr>
        <p:spPr bwMode="auto">
          <a:xfrm>
            <a:off x="5245762" y="4785159"/>
            <a:ext cx="946146" cy="3696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800" dirty="0" smtClean="0">
                <a:solidFill>
                  <a:srgbClr val="000000"/>
                </a:solidFill>
              </a:rPr>
              <a:t>ст. </a:t>
            </a:r>
            <a:r>
              <a:rPr lang="ru-RU" sz="800" dirty="0" err="1" smtClean="0">
                <a:solidFill>
                  <a:srgbClr val="000000"/>
                </a:solidFill>
              </a:rPr>
              <a:t>Карабула</a:t>
            </a:r>
            <a:r>
              <a:rPr lang="ru-RU" sz="800" dirty="0" smtClean="0">
                <a:solidFill>
                  <a:srgbClr val="000000"/>
                </a:solidFill>
              </a:rPr>
              <a:t> </a:t>
            </a:r>
            <a:r>
              <a:rPr lang="ru-RU" sz="800" dirty="0">
                <a:solidFill>
                  <a:srgbClr val="000000"/>
                </a:solidFill>
              </a:rPr>
              <a:t>(п.Таежный)</a:t>
            </a:r>
          </a:p>
        </p:txBody>
      </p:sp>
      <p:grpSp>
        <p:nvGrpSpPr>
          <p:cNvPr id="3" name="Группа 36"/>
          <p:cNvGrpSpPr>
            <a:grpSpLocks/>
          </p:cNvGrpSpPr>
          <p:nvPr/>
        </p:nvGrpSpPr>
        <p:grpSpPr bwMode="auto">
          <a:xfrm>
            <a:off x="5785557" y="4683830"/>
            <a:ext cx="107950" cy="107950"/>
            <a:chOff x="4633400" y="3195882"/>
            <a:chExt cx="108000" cy="108000"/>
          </a:xfrm>
        </p:grpSpPr>
        <p:sp>
          <p:nvSpPr>
            <p:cNvPr id="1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1" name="Овал 20"/>
          <p:cNvSpPr>
            <a:spLocks noChangeAspect="1"/>
          </p:cNvSpPr>
          <p:nvPr/>
        </p:nvSpPr>
        <p:spPr bwMode="auto">
          <a:xfrm>
            <a:off x="4182881" y="4482707"/>
            <a:ext cx="66415" cy="66415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 flipH="1">
            <a:off x="5492271" y="2716689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grpSp>
        <p:nvGrpSpPr>
          <p:cNvPr id="18" name="Группа 36"/>
          <p:cNvGrpSpPr>
            <a:grpSpLocks/>
          </p:cNvGrpSpPr>
          <p:nvPr/>
        </p:nvGrpSpPr>
        <p:grpSpPr bwMode="auto">
          <a:xfrm>
            <a:off x="6041155" y="4440293"/>
            <a:ext cx="107950" cy="107950"/>
            <a:chOff x="4633400" y="3195882"/>
            <a:chExt cx="108000" cy="108000"/>
          </a:xfrm>
        </p:grpSpPr>
        <p:sp>
          <p:nvSpPr>
            <p:cNvPr id="27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5317720" y="1720669"/>
            <a:ext cx="7965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1000" b="1" kern="0">
                <a:solidFill>
                  <a:srgbClr val="002060"/>
                </a:solidFill>
                <a:latin typeface="Corbel" pitchFamily="34" charset="0"/>
              </a:rPr>
              <a:t>ЦПС</a:t>
            </a:r>
            <a:endParaRPr lang="ru-RU" sz="1000" b="1" u="sng" kern="0" dirty="0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59900" y="4088973"/>
            <a:ext cx="12548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cap="all" smtClean="0">
                <a:solidFill>
                  <a:srgbClr val="002060"/>
                </a:solidFill>
              </a:rPr>
              <a:t>БОГУЧАНЫ</a:t>
            </a:r>
            <a:endParaRPr lang="ru-RU" sz="800" b="1" cap="all">
              <a:solidFill>
                <a:srgbClr val="002060"/>
              </a:solidFill>
            </a:endParaRPr>
          </a:p>
        </p:txBody>
      </p:sp>
      <p:cxnSp>
        <p:nvCxnSpPr>
          <p:cNvPr id="31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318609" y="4247777"/>
            <a:ext cx="224065" cy="1588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243137" y="5077468"/>
            <a:ext cx="224065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33" name="Text Box 450"/>
          <p:cNvSpPr txBox="1">
            <a:spLocks noChangeAspect="1" noChangeArrowheads="1"/>
          </p:cNvSpPr>
          <p:nvPr/>
        </p:nvSpPr>
        <p:spPr bwMode="auto">
          <a:xfrm>
            <a:off x="606641" y="4103761"/>
            <a:ext cx="1187932" cy="4311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34" name="Text Box 450"/>
          <p:cNvSpPr txBox="1">
            <a:spLocks noChangeAspect="1" noChangeArrowheads="1"/>
          </p:cNvSpPr>
          <p:nvPr/>
        </p:nvSpPr>
        <p:spPr bwMode="auto">
          <a:xfrm>
            <a:off x="606641" y="4456193"/>
            <a:ext cx="1837144" cy="585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 smtClean="0">
                <a:solidFill>
                  <a:srgbClr val="000000"/>
                </a:solidFill>
                <a:latin typeface="Century Gothic" pitchFamily="34" charset="0"/>
              </a:rPr>
              <a:t>Вдольтрассовый проезд трубопровода </a:t>
            </a:r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«Куюмба-Тайшет»</a:t>
            </a:r>
          </a:p>
        </p:txBody>
      </p:sp>
      <p:sp>
        <p:nvSpPr>
          <p:cNvPr id="35" name="Text Box 450"/>
          <p:cNvSpPr txBox="1">
            <a:spLocks noChangeAspect="1" noChangeArrowheads="1"/>
          </p:cNvSpPr>
          <p:nvPr/>
        </p:nvSpPr>
        <p:spPr bwMode="auto">
          <a:xfrm>
            <a:off x="652367" y="4939625"/>
            <a:ext cx="81371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0000"/>
                </a:solidFill>
                <a:latin typeface="Century Gothic" pitchFamily="34" charset="0"/>
              </a:rPr>
              <a:t>Реки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43137" y="3877264"/>
            <a:ext cx="1571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>
                <a:solidFill>
                  <a:srgbClr val="002060"/>
                </a:solidFill>
                <a:latin typeface="Century Gothic" pitchFamily="34" charset="0"/>
              </a:rPr>
              <a:t>УСЛОВНЫЕ ОБОЗНАЧЕНИЯ:</a:t>
            </a:r>
          </a:p>
        </p:txBody>
      </p:sp>
      <p:sp>
        <p:nvSpPr>
          <p:cNvPr id="37" name="Полилиния 36"/>
          <p:cNvSpPr/>
          <p:nvPr/>
        </p:nvSpPr>
        <p:spPr bwMode="auto">
          <a:xfrm>
            <a:off x="5149025" y="1597540"/>
            <a:ext cx="393646" cy="107175"/>
          </a:xfrm>
          <a:custGeom>
            <a:avLst/>
            <a:gdLst>
              <a:gd name="connsiteX0" fmla="*/ 517585 w 517585"/>
              <a:gd name="connsiteY0" fmla="*/ 31781 h 101419"/>
              <a:gd name="connsiteX1" fmla="*/ 379562 w 517585"/>
              <a:gd name="connsiteY1" fmla="*/ 31781 h 101419"/>
              <a:gd name="connsiteX2" fmla="*/ 327804 w 517585"/>
              <a:gd name="connsiteY2" fmla="*/ 23155 h 101419"/>
              <a:gd name="connsiteX3" fmla="*/ 232913 w 517585"/>
              <a:gd name="connsiteY3" fmla="*/ 14529 h 101419"/>
              <a:gd name="connsiteX4" fmla="*/ 224287 w 517585"/>
              <a:gd name="connsiteY4" fmla="*/ 40408 h 101419"/>
              <a:gd name="connsiteX5" fmla="*/ 198408 w 517585"/>
              <a:gd name="connsiteY5" fmla="*/ 49034 h 101419"/>
              <a:gd name="connsiteX6" fmla="*/ 172529 w 517585"/>
              <a:gd name="connsiteY6" fmla="*/ 66287 h 101419"/>
              <a:gd name="connsiteX7" fmla="*/ 120770 w 517585"/>
              <a:gd name="connsiteY7" fmla="*/ 83540 h 101419"/>
              <a:gd name="connsiteX8" fmla="*/ 94891 w 517585"/>
              <a:gd name="connsiteY8" fmla="*/ 100793 h 101419"/>
              <a:gd name="connsiteX9" fmla="*/ 34506 w 517585"/>
              <a:gd name="connsiteY9" fmla="*/ 74914 h 101419"/>
              <a:gd name="connsiteX10" fmla="*/ 0 w 517585"/>
              <a:gd name="connsiteY10" fmla="*/ 66287 h 10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7585" h="101419">
                <a:moveTo>
                  <a:pt x="517585" y="31781"/>
                </a:moveTo>
                <a:cubicBezTo>
                  <a:pt x="420334" y="12332"/>
                  <a:pt x="538824" y="31781"/>
                  <a:pt x="379562" y="31781"/>
                </a:cubicBezTo>
                <a:cubicBezTo>
                  <a:pt x="362071" y="31781"/>
                  <a:pt x="345057" y="26030"/>
                  <a:pt x="327804" y="23155"/>
                </a:cubicBezTo>
                <a:cubicBezTo>
                  <a:pt x="292831" y="-161"/>
                  <a:pt x="289415" y="-10583"/>
                  <a:pt x="232913" y="14529"/>
                </a:cubicBezTo>
                <a:cubicBezTo>
                  <a:pt x="224604" y="18222"/>
                  <a:pt x="230717" y="33978"/>
                  <a:pt x="224287" y="40408"/>
                </a:cubicBezTo>
                <a:cubicBezTo>
                  <a:pt x="217857" y="46838"/>
                  <a:pt x="207034" y="46159"/>
                  <a:pt x="198408" y="49034"/>
                </a:cubicBezTo>
                <a:cubicBezTo>
                  <a:pt x="189782" y="54785"/>
                  <a:pt x="182003" y="62076"/>
                  <a:pt x="172529" y="66287"/>
                </a:cubicBezTo>
                <a:cubicBezTo>
                  <a:pt x="155910" y="73673"/>
                  <a:pt x="120770" y="83540"/>
                  <a:pt x="120770" y="83540"/>
                </a:cubicBezTo>
                <a:cubicBezTo>
                  <a:pt x="112144" y="89291"/>
                  <a:pt x="105154" y="99327"/>
                  <a:pt x="94891" y="100793"/>
                </a:cubicBezTo>
                <a:cubicBezTo>
                  <a:pt x="63935" y="105215"/>
                  <a:pt x="58350" y="85133"/>
                  <a:pt x="34506" y="74914"/>
                </a:cubicBezTo>
                <a:cubicBezTo>
                  <a:pt x="23609" y="70244"/>
                  <a:pt x="0" y="66287"/>
                  <a:pt x="0" y="66287"/>
                </a:cubicBezTo>
              </a:path>
            </a:pathLst>
          </a:cu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" name="Полилиния 37"/>
          <p:cNvSpPr/>
          <p:nvPr/>
        </p:nvSpPr>
        <p:spPr bwMode="auto">
          <a:xfrm>
            <a:off x="5298453" y="1609649"/>
            <a:ext cx="767751" cy="1112808"/>
          </a:xfrm>
          <a:custGeom>
            <a:avLst/>
            <a:gdLst>
              <a:gd name="connsiteX0" fmla="*/ 258793 w 767751"/>
              <a:gd name="connsiteY0" fmla="*/ 1112808 h 1112808"/>
              <a:gd name="connsiteX1" fmla="*/ 267419 w 767751"/>
              <a:gd name="connsiteY1" fmla="*/ 1069676 h 1112808"/>
              <a:gd name="connsiteX2" fmla="*/ 258793 w 767751"/>
              <a:gd name="connsiteY2" fmla="*/ 1043796 h 1112808"/>
              <a:gd name="connsiteX3" fmla="*/ 207034 w 767751"/>
              <a:gd name="connsiteY3" fmla="*/ 1000664 h 1112808"/>
              <a:gd name="connsiteX4" fmla="*/ 172528 w 767751"/>
              <a:gd name="connsiteY4" fmla="*/ 948906 h 1112808"/>
              <a:gd name="connsiteX5" fmla="*/ 155276 w 767751"/>
              <a:gd name="connsiteY5" fmla="*/ 923027 h 1112808"/>
              <a:gd name="connsiteX6" fmla="*/ 129396 w 767751"/>
              <a:gd name="connsiteY6" fmla="*/ 871268 h 1112808"/>
              <a:gd name="connsiteX7" fmla="*/ 112143 w 767751"/>
              <a:gd name="connsiteY7" fmla="*/ 802257 h 1112808"/>
              <a:gd name="connsiteX8" fmla="*/ 69011 w 767751"/>
              <a:gd name="connsiteY8" fmla="*/ 672861 h 1112808"/>
              <a:gd name="connsiteX9" fmla="*/ 17253 w 767751"/>
              <a:gd name="connsiteY9" fmla="*/ 621102 h 1112808"/>
              <a:gd name="connsiteX10" fmla="*/ 0 w 767751"/>
              <a:gd name="connsiteY10" fmla="*/ 569344 h 1112808"/>
              <a:gd name="connsiteX11" fmla="*/ 8626 w 767751"/>
              <a:gd name="connsiteY11" fmla="*/ 483079 h 1112808"/>
              <a:gd name="connsiteX12" fmla="*/ 17253 w 767751"/>
              <a:gd name="connsiteY12" fmla="*/ 457200 h 1112808"/>
              <a:gd name="connsiteX13" fmla="*/ 69011 w 767751"/>
              <a:gd name="connsiteY13" fmla="*/ 405442 h 1112808"/>
              <a:gd name="connsiteX14" fmla="*/ 103517 w 767751"/>
              <a:gd name="connsiteY14" fmla="*/ 353683 h 1112808"/>
              <a:gd name="connsiteX15" fmla="*/ 120770 w 767751"/>
              <a:gd name="connsiteY15" fmla="*/ 301925 h 1112808"/>
              <a:gd name="connsiteX16" fmla="*/ 129396 w 767751"/>
              <a:gd name="connsiteY16" fmla="*/ 258793 h 1112808"/>
              <a:gd name="connsiteX17" fmla="*/ 138023 w 767751"/>
              <a:gd name="connsiteY17" fmla="*/ 232913 h 1112808"/>
              <a:gd name="connsiteX18" fmla="*/ 146649 w 767751"/>
              <a:gd name="connsiteY18" fmla="*/ 181155 h 1112808"/>
              <a:gd name="connsiteX19" fmla="*/ 163902 w 767751"/>
              <a:gd name="connsiteY19" fmla="*/ 129396 h 1112808"/>
              <a:gd name="connsiteX20" fmla="*/ 172528 w 767751"/>
              <a:gd name="connsiteY20" fmla="*/ 103517 h 1112808"/>
              <a:gd name="connsiteX21" fmla="*/ 181155 w 767751"/>
              <a:gd name="connsiteY21" fmla="*/ 77638 h 1112808"/>
              <a:gd name="connsiteX22" fmla="*/ 207034 w 767751"/>
              <a:gd name="connsiteY22" fmla="*/ 60385 h 1112808"/>
              <a:gd name="connsiteX23" fmla="*/ 276045 w 767751"/>
              <a:gd name="connsiteY23" fmla="*/ 17253 h 1112808"/>
              <a:gd name="connsiteX24" fmla="*/ 301925 w 767751"/>
              <a:gd name="connsiteY24" fmla="*/ 8627 h 1112808"/>
              <a:gd name="connsiteX25" fmla="*/ 327804 w 767751"/>
              <a:gd name="connsiteY25" fmla="*/ 0 h 1112808"/>
              <a:gd name="connsiteX26" fmla="*/ 465826 w 767751"/>
              <a:gd name="connsiteY26" fmla="*/ 8627 h 1112808"/>
              <a:gd name="connsiteX27" fmla="*/ 491706 w 767751"/>
              <a:gd name="connsiteY27" fmla="*/ 25879 h 1112808"/>
              <a:gd name="connsiteX28" fmla="*/ 543464 w 767751"/>
              <a:gd name="connsiteY28" fmla="*/ 43132 h 1112808"/>
              <a:gd name="connsiteX29" fmla="*/ 569343 w 767751"/>
              <a:gd name="connsiteY29" fmla="*/ 60385 h 1112808"/>
              <a:gd name="connsiteX30" fmla="*/ 603849 w 767751"/>
              <a:gd name="connsiteY30" fmla="*/ 94891 h 1112808"/>
              <a:gd name="connsiteX31" fmla="*/ 629728 w 767751"/>
              <a:gd name="connsiteY31" fmla="*/ 120770 h 1112808"/>
              <a:gd name="connsiteX32" fmla="*/ 681487 w 767751"/>
              <a:gd name="connsiteY32" fmla="*/ 138023 h 1112808"/>
              <a:gd name="connsiteX33" fmla="*/ 707366 w 767751"/>
              <a:gd name="connsiteY33" fmla="*/ 155276 h 1112808"/>
              <a:gd name="connsiteX34" fmla="*/ 724619 w 767751"/>
              <a:gd name="connsiteY34" fmla="*/ 181155 h 1112808"/>
              <a:gd name="connsiteX35" fmla="*/ 733245 w 767751"/>
              <a:gd name="connsiteY35" fmla="*/ 207034 h 1112808"/>
              <a:gd name="connsiteX36" fmla="*/ 767751 w 767751"/>
              <a:gd name="connsiteY36" fmla="*/ 224287 h 1112808"/>
              <a:gd name="connsiteX37" fmla="*/ 759125 w 767751"/>
              <a:gd name="connsiteY37" fmla="*/ 276045 h 111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7751" h="1112808">
                <a:moveTo>
                  <a:pt x="258793" y="1112808"/>
                </a:moveTo>
                <a:cubicBezTo>
                  <a:pt x="261668" y="1098431"/>
                  <a:pt x="267419" y="1084338"/>
                  <a:pt x="267419" y="1069676"/>
                </a:cubicBezTo>
                <a:cubicBezTo>
                  <a:pt x="267419" y="1060583"/>
                  <a:pt x="263837" y="1051362"/>
                  <a:pt x="258793" y="1043796"/>
                </a:cubicBezTo>
                <a:cubicBezTo>
                  <a:pt x="245510" y="1023872"/>
                  <a:pt x="226128" y="1013394"/>
                  <a:pt x="207034" y="1000664"/>
                </a:cubicBezTo>
                <a:lnTo>
                  <a:pt x="172528" y="948906"/>
                </a:lnTo>
                <a:cubicBezTo>
                  <a:pt x="166777" y="940280"/>
                  <a:pt x="158555" y="932862"/>
                  <a:pt x="155276" y="923027"/>
                </a:cubicBezTo>
                <a:cubicBezTo>
                  <a:pt x="143370" y="887311"/>
                  <a:pt x="151693" y="904713"/>
                  <a:pt x="129396" y="871268"/>
                </a:cubicBezTo>
                <a:cubicBezTo>
                  <a:pt x="119362" y="841166"/>
                  <a:pt x="117347" y="838686"/>
                  <a:pt x="112143" y="802257"/>
                </a:cubicBezTo>
                <a:cubicBezTo>
                  <a:pt x="105109" y="753020"/>
                  <a:pt x="114870" y="707257"/>
                  <a:pt x="69011" y="672861"/>
                </a:cubicBezTo>
                <a:cubicBezTo>
                  <a:pt x="43705" y="653881"/>
                  <a:pt x="29867" y="649482"/>
                  <a:pt x="17253" y="621102"/>
                </a:cubicBezTo>
                <a:cubicBezTo>
                  <a:pt x="9867" y="604484"/>
                  <a:pt x="0" y="569344"/>
                  <a:pt x="0" y="569344"/>
                </a:cubicBezTo>
                <a:cubicBezTo>
                  <a:pt x="2875" y="540589"/>
                  <a:pt x="4232" y="511641"/>
                  <a:pt x="8626" y="483079"/>
                </a:cubicBezTo>
                <a:cubicBezTo>
                  <a:pt x="10009" y="474092"/>
                  <a:pt x="11670" y="464378"/>
                  <a:pt x="17253" y="457200"/>
                </a:cubicBezTo>
                <a:cubicBezTo>
                  <a:pt x="32233" y="437941"/>
                  <a:pt x="51758" y="422695"/>
                  <a:pt x="69011" y="405442"/>
                </a:cubicBezTo>
                <a:cubicBezTo>
                  <a:pt x="83673" y="390780"/>
                  <a:pt x="103517" y="353683"/>
                  <a:pt x="103517" y="353683"/>
                </a:cubicBezTo>
                <a:lnTo>
                  <a:pt x="120770" y="301925"/>
                </a:lnTo>
                <a:cubicBezTo>
                  <a:pt x="125407" y="288015"/>
                  <a:pt x="125840" y="273017"/>
                  <a:pt x="129396" y="258793"/>
                </a:cubicBezTo>
                <a:cubicBezTo>
                  <a:pt x="131601" y="249971"/>
                  <a:pt x="135147" y="241540"/>
                  <a:pt x="138023" y="232913"/>
                </a:cubicBezTo>
                <a:cubicBezTo>
                  <a:pt x="140898" y="215660"/>
                  <a:pt x="142407" y="198123"/>
                  <a:pt x="146649" y="181155"/>
                </a:cubicBezTo>
                <a:cubicBezTo>
                  <a:pt x="151060" y="163512"/>
                  <a:pt x="158151" y="146649"/>
                  <a:pt x="163902" y="129396"/>
                </a:cubicBezTo>
                <a:lnTo>
                  <a:pt x="172528" y="103517"/>
                </a:lnTo>
                <a:cubicBezTo>
                  <a:pt x="175404" y="94891"/>
                  <a:pt x="173589" y="82682"/>
                  <a:pt x="181155" y="77638"/>
                </a:cubicBezTo>
                <a:lnTo>
                  <a:pt x="207034" y="60385"/>
                </a:lnTo>
                <a:cubicBezTo>
                  <a:pt x="234375" y="19375"/>
                  <a:pt x="214452" y="37784"/>
                  <a:pt x="276045" y="17253"/>
                </a:cubicBezTo>
                <a:lnTo>
                  <a:pt x="301925" y="8627"/>
                </a:lnTo>
                <a:lnTo>
                  <a:pt x="327804" y="0"/>
                </a:lnTo>
                <a:cubicBezTo>
                  <a:pt x="373811" y="2876"/>
                  <a:pt x="420293" y="1438"/>
                  <a:pt x="465826" y="8627"/>
                </a:cubicBezTo>
                <a:cubicBezTo>
                  <a:pt x="476067" y="10244"/>
                  <a:pt x="482232" y="21668"/>
                  <a:pt x="491706" y="25879"/>
                </a:cubicBezTo>
                <a:cubicBezTo>
                  <a:pt x="508325" y="33265"/>
                  <a:pt x="543464" y="43132"/>
                  <a:pt x="543464" y="43132"/>
                </a:cubicBezTo>
                <a:cubicBezTo>
                  <a:pt x="552090" y="48883"/>
                  <a:pt x="562866" y="52289"/>
                  <a:pt x="569343" y="60385"/>
                </a:cubicBezTo>
                <a:cubicBezTo>
                  <a:pt x="602804" y="102210"/>
                  <a:pt x="547386" y="76068"/>
                  <a:pt x="603849" y="94891"/>
                </a:cubicBezTo>
                <a:cubicBezTo>
                  <a:pt x="612475" y="103517"/>
                  <a:pt x="619064" y="114845"/>
                  <a:pt x="629728" y="120770"/>
                </a:cubicBezTo>
                <a:cubicBezTo>
                  <a:pt x="645626" y="129602"/>
                  <a:pt x="666355" y="127935"/>
                  <a:pt x="681487" y="138023"/>
                </a:cubicBezTo>
                <a:lnTo>
                  <a:pt x="707366" y="155276"/>
                </a:lnTo>
                <a:cubicBezTo>
                  <a:pt x="713117" y="163902"/>
                  <a:pt x="719982" y="171882"/>
                  <a:pt x="724619" y="181155"/>
                </a:cubicBezTo>
                <a:cubicBezTo>
                  <a:pt x="728685" y="189288"/>
                  <a:pt x="726815" y="200604"/>
                  <a:pt x="733245" y="207034"/>
                </a:cubicBezTo>
                <a:cubicBezTo>
                  <a:pt x="742338" y="216127"/>
                  <a:pt x="756249" y="218536"/>
                  <a:pt x="767751" y="224287"/>
                </a:cubicBezTo>
                <a:lnTo>
                  <a:pt x="759125" y="276045"/>
                </a:lnTo>
              </a:path>
            </a:pathLst>
          </a:custGeom>
          <a:noFill/>
          <a:ln w="28575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92202" y="2563672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800" kern="0" dirty="0">
                <a:solidFill>
                  <a:srgbClr val="002060"/>
                </a:solidFill>
                <a:latin typeface="Corbel" pitchFamily="34" charset="0"/>
              </a:rPr>
              <a:t>ЮР-</a:t>
            </a:r>
            <a:r>
              <a:rPr lang="ru-RU" sz="800" kern="0" dirty="0">
                <a:solidFill>
                  <a:srgbClr val="002060"/>
                </a:solidFill>
              </a:rPr>
              <a:t>5 </a:t>
            </a:r>
            <a:r>
              <a:rPr lang="ru-RU" sz="800" kern="0" dirty="0">
                <a:solidFill>
                  <a:srgbClr val="002060"/>
                </a:solidFill>
                <a:latin typeface="Corbel" pitchFamily="34" charset="0"/>
              </a:rPr>
              <a:t>(ЮТМ)</a:t>
            </a:r>
          </a:p>
        </p:txBody>
      </p:sp>
      <p:grpSp>
        <p:nvGrpSpPr>
          <p:cNvPr id="26" name="Группа 36"/>
          <p:cNvGrpSpPr>
            <a:grpSpLocks noChangeAspect="1"/>
          </p:cNvGrpSpPr>
          <p:nvPr/>
        </p:nvGrpSpPr>
        <p:grpSpPr bwMode="auto">
          <a:xfrm>
            <a:off x="5521030" y="1436483"/>
            <a:ext cx="72000" cy="72000"/>
            <a:chOff x="4633400" y="3195882"/>
            <a:chExt cx="108000" cy="108000"/>
          </a:xfrm>
          <a:solidFill>
            <a:schemeClr val="accent2"/>
          </a:solidFill>
        </p:grpSpPr>
        <p:sp>
          <p:nvSpPr>
            <p:cNvPr id="4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5097454" y="1147478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dirty="0" smtClean="0">
                <a:solidFill>
                  <a:srgbClr val="000000"/>
                </a:solidFill>
              </a:rPr>
              <a:t>п. Куюмба</a:t>
            </a:r>
            <a:endParaRPr lang="ru-RU" sz="800" dirty="0">
              <a:solidFill>
                <a:srgbClr val="000000"/>
              </a:solidFill>
            </a:endParaRPr>
          </a:p>
        </p:txBody>
      </p:sp>
      <p:grpSp>
        <p:nvGrpSpPr>
          <p:cNvPr id="41" name="Группа 36"/>
          <p:cNvGrpSpPr>
            <a:grpSpLocks noChangeAspect="1"/>
          </p:cNvGrpSpPr>
          <p:nvPr/>
        </p:nvGrpSpPr>
        <p:grpSpPr bwMode="auto">
          <a:xfrm>
            <a:off x="5113025" y="1580011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4271520" y="1722026"/>
            <a:ext cx="12034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/>
            <a:r>
              <a:rPr lang="ru-RU" sz="800" b="1" dirty="0">
                <a:solidFill>
                  <a:srgbClr val="002060"/>
                </a:solidFill>
              </a:rPr>
              <a:t>БПО </a:t>
            </a:r>
            <a:r>
              <a:rPr lang="ru-RU" sz="800" b="1" dirty="0" smtClean="0">
                <a:solidFill>
                  <a:srgbClr val="002060"/>
                </a:solidFill>
              </a:rPr>
              <a:t> «СЛАВЯНКА»</a:t>
            </a:r>
            <a:endParaRPr lang="ru-RU" sz="800" b="1" dirty="0">
              <a:solidFill>
                <a:srgbClr val="002060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 bwMode="auto">
          <a:xfrm>
            <a:off x="5514113" y="1894321"/>
            <a:ext cx="483080" cy="2449902"/>
          </a:xfrm>
          <a:custGeom>
            <a:avLst/>
            <a:gdLst>
              <a:gd name="connsiteX0" fmla="*/ 267419 w 483080"/>
              <a:gd name="connsiteY0" fmla="*/ 2449902 h 2449902"/>
              <a:gd name="connsiteX1" fmla="*/ 258793 w 483080"/>
              <a:gd name="connsiteY1" fmla="*/ 2286000 h 2449902"/>
              <a:gd name="connsiteX2" fmla="*/ 224287 w 483080"/>
              <a:gd name="connsiteY2" fmla="*/ 2208362 h 2449902"/>
              <a:gd name="connsiteX3" fmla="*/ 198408 w 483080"/>
              <a:gd name="connsiteY3" fmla="*/ 2173856 h 2449902"/>
              <a:gd name="connsiteX4" fmla="*/ 189782 w 483080"/>
              <a:gd name="connsiteY4" fmla="*/ 2147977 h 2449902"/>
              <a:gd name="connsiteX5" fmla="*/ 172529 w 483080"/>
              <a:gd name="connsiteY5" fmla="*/ 2122098 h 2449902"/>
              <a:gd name="connsiteX6" fmla="*/ 163902 w 483080"/>
              <a:gd name="connsiteY6" fmla="*/ 2087592 h 2449902"/>
              <a:gd name="connsiteX7" fmla="*/ 155276 w 483080"/>
              <a:gd name="connsiteY7" fmla="*/ 2061713 h 2449902"/>
              <a:gd name="connsiteX8" fmla="*/ 146650 w 483080"/>
              <a:gd name="connsiteY8" fmla="*/ 2001328 h 2449902"/>
              <a:gd name="connsiteX9" fmla="*/ 129397 w 483080"/>
              <a:gd name="connsiteY9" fmla="*/ 1949570 h 2449902"/>
              <a:gd name="connsiteX10" fmla="*/ 112144 w 483080"/>
              <a:gd name="connsiteY10" fmla="*/ 1889185 h 2449902"/>
              <a:gd name="connsiteX11" fmla="*/ 103517 w 483080"/>
              <a:gd name="connsiteY11" fmla="*/ 1673524 h 2449902"/>
              <a:gd name="connsiteX12" fmla="*/ 86265 w 483080"/>
              <a:gd name="connsiteY12" fmla="*/ 1587260 h 2449902"/>
              <a:gd name="connsiteX13" fmla="*/ 69012 w 483080"/>
              <a:gd name="connsiteY13" fmla="*/ 1526875 h 2449902"/>
              <a:gd name="connsiteX14" fmla="*/ 43133 w 483080"/>
              <a:gd name="connsiteY14" fmla="*/ 1406106 h 2449902"/>
              <a:gd name="connsiteX15" fmla="*/ 34506 w 483080"/>
              <a:gd name="connsiteY15" fmla="*/ 1380226 h 2449902"/>
              <a:gd name="connsiteX16" fmla="*/ 25880 w 483080"/>
              <a:gd name="connsiteY16" fmla="*/ 1328468 h 2449902"/>
              <a:gd name="connsiteX17" fmla="*/ 17253 w 483080"/>
              <a:gd name="connsiteY17" fmla="*/ 1268083 h 2449902"/>
              <a:gd name="connsiteX18" fmla="*/ 8627 w 483080"/>
              <a:gd name="connsiteY18" fmla="*/ 1233577 h 2449902"/>
              <a:gd name="connsiteX19" fmla="*/ 0 w 483080"/>
              <a:gd name="connsiteY19" fmla="*/ 1173192 h 2449902"/>
              <a:gd name="connsiteX20" fmla="*/ 8627 w 483080"/>
              <a:gd name="connsiteY20" fmla="*/ 1000664 h 2449902"/>
              <a:gd name="connsiteX21" fmla="*/ 25880 w 483080"/>
              <a:gd name="connsiteY21" fmla="*/ 948906 h 2449902"/>
              <a:gd name="connsiteX22" fmla="*/ 34506 w 483080"/>
              <a:gd name="connsiteY22" fmla="*/ 923026 h 2449902"/>
              <a:gd name="connsiteX23" fmla="*/ 43133 w 483080"/>
              <a:gd name="connsiteY23" fmla="*/ 854015 h 2449902"/>
              <a:gd name="connsiteX24" fmla="*/ 77638 w 483080"/>
              <a:gd name="connsiteY24" fmla="*/ 802256 h 2449902"/>
              <a:gd name="connsiteX25" fmla="*/ 94891 w 483080"/>
              <a:gd name="connsiteY25" fmla="*/ 776377 h 2449902"/>
              <a:gd name="connsiteX26" fmla="*/ 146650 w 483080"/>
              <a:gd name="connsiteY26" fmla="*/ 621102 h 2449902"/>
              <a:gd name="connsiteX27" fmla="*/ 163902 w 483080"/>
              <a:gd name="connsiteY27" fmla="*/ 560717 h 2449902"/>
              <a:gd name="connsiteX28" fmla="*/ 207034 w 483080"/>
              <a:gd name="connsiteY28" fmla="*/ 508958 h 2449902"/>
              <a:gd name="connsiteX29" fmla="*/ 241540 w 483080"/>
              <a:gd name="connsiteY29" fmla="*/ 457200 h 2449902"/>
              <a:gd name="connsiteX30" fmla="*/ 276046 w 483080"/>
              <a:gd name="connsiteY30" fmla="*/ 405441 h 2449902"/>
              <a:gd name="connsiteX31" fmla="*/ 293299 w 483080"/>
              <a:gd name="connsiteY31" fmla="*/ 379562 h 2449902"/>
              <a:gd name="connsiteX32" fmla="*/ 319178 w 483080"/>
              <a:gd name="connsiteY32" fmla="*/ 362309 h 2449902"/>
              <a:gd name="connsiteX33" fmla="*/ 353683 w 483080"/>
              <a:gd name="connsiteY33" fmla="*/ 310551 h 2449902"/>
              <a:gd name="connsiteX34" fmla="*/ 362310 w 483080"/>
              <a:gd name="connsiteY34" fmla="*/ 284672 h 2449902"/>
              <a:gd name="connsiteX35" fmla="*/ 379563 w 483080"/>
              <a:gd name="connsiteY35" fmla="*/ 258792 h 2449902"/>
              <a:gd name="connsiteX36" fmla="*/ 439948 w 483080"/>
              <a:gd name="connsiteY36" fmla="*/ 77638 h 2449902"/>
              <a:gd name="connsiteX37" fmla="*/ 448574 w 483080"/>
              <a:gd name="connsiteY37" fmla="*/ 34506 h 2449902"/>
              <a:gd name="connsiteX38" fmla="*/ 457200 w 483080"/>
              <a:gd name="connsiteY38" fmla="*/ 8626 h 2449902"/>
              <a:gd name="connsiteX39" fmla="*/ 483080 w 483080"/>
              <a:gd name="connsiteY39" fmla="*/ 0 h 24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3080" h="2449902">
                <a:moveTo>
                  <a:pt x="267419" y="2449902"/>
                </a:moveTo>
                <a:cubicBezTo>
                  <a:pt x="264544" y="2395268"/>
                  <a:pt x="265311" y="2340320"/>
                  <a:pt x="258793" y="2286000"/>
                </a:cubicBezTo>
                <a:cubicBezTo>
                  <a:pt x="254747" y="2252279"/>
                  <a:pt x="242230" y="2233483"/>
                  <a:pt x="224287" y="2208362"/>
                </a:cubicBezTo>
                <a:cubicBezTo>
                  <a:pt x="215930" y="2196663"/>
                  <a:pt x="207034" y="2185358"/>
                  <a:pt x="198408" y="2173856"/>
                </a:cubicBezTo>
                <a:cubicBezTo>
                  <a:pt x="195533" y="2165230"/>
                  <a:pt x="193848" y="2156110"/>
                  <a:pt x="189782" y="2147977"/>
                </a:cubicBezTo>
                <a:cubicBezTo>
                  <a:pt x="185145" y="2138704"/>
                  <a:pt x="176613" y="2131627"/>
                  <a:pt x="172529" y="2122098"/>
                </a:cubicBezTo>
                <a:cubicBezTo>
                  <a:pt x="167859" y="2111201"/>
                  <a:pt x="167159" y="2098992"/>
                  <a:pt x="163902" y="2087592"/>
                </a:cubicBezTo>
                <a:cubicBezTo>
                  <a:pt x="161404" y="2078849"/>
                  <a:pt x="158151" y="2070339"/>
                  <a:pt x="155276" y="2061713"/>
                </a:cubicBezTo>
                <a:cubicBezTo>
                  <a:pt x="152401" y="2041585"/>
                  <a:pt x="151222" y="2021140"/>
                  <a:pt x="146650" y="2001328"/>
                </a:cubicBezTo>
                <a:cubicBezTo>
                  <a:pt x="142561" y="1983608"/>
                  <a:pt x="135148" y="1966823"/>
                  <a:pt x="129397" y="1949570"/>
                </a:cubicBezTo>
                <a:cubicBezTo>
                  <a:pt x="117020" y="1912441"/>
                  <a:pt x="122976" y="1932514"/>
                  <a:pt x="112144" y="1889185"/>
                </a:cubicBezTo>
                <a:cubicBezTo>
                  <a:pt x="109268" y="1817298"/>
                  <a:pt x="109661" y="1745206"/>
                  <a:pt x="103517" y="1673524"/>
                </a:cubicBezTo>
                <a:cubicBezTo>
                  <a:pt x="101013" y="1644307"/>
                  <a:pt x="95539" y="1615079"/>
                  <a:pt x="86265" y="1587260"/>
                </a:cubicBezTo>
                <a:cubicBezTo>
                  <a:pt x="77210" y="1560097"/>
                  <a:pt x="75513" y="1557212"/>
                  <a:pt x="69012" y="1526875"/>
                </a:cubicBezTo>
                <a:cubicBezTo>
                  <a:pt x="60529" y="1487287"/>
                  <a:pt x="54385" y="1445489"/>
                  <a:pt x="43133" y="1406106"/>
                </a:cubicBezTo>
                <a:cubicBezTo>
                  <a:pt x="40635" y="1397363"/>
                  <a:pt x="37382" y="1388853"/>
                  <a:pt x="34506" y="1380226"/>
                </a:cubicBezTo>
                <a:cubicBezTo>
                  <a:pt x="31631" y="1362973"/>
                  <a:pt x="28540" y="1345755"/>
                  <a:pt x="25880" y="1328468"/>
                </a:cubicBezTo>
                <a:cubicBezTo>
                  <a:pt x="22788" y="1308372"/>
                  <a:pt x="20890" y="1288088"/>
                  <a:pt x="17253" y="1268083"/>
                </a:cubicBezTo>
                <a:cubicBezTo>
                  <a:pt x="15132" y="1256418"/>
                  <a:pt x="10748" y="1245242"/>
                  <a:pt x="8627" y="1233577"/>
                </a:cubicBezTo>
                <a:cubicBezTo>
                  <a:pt x="4990" y="1213572"/>
                  <a:pt x="2876" y="1193320"/>
                  <a:pt x="0" y="1173192"/>
                </a:cubicBezTo>
                <a:cubicBezTo>
                  <a:pt x="2876" y="1115683"/>
                  <a:pt x="2027" y="1057866"/>
                  <a:pt x="8627" y="1000664"/>
                </a:cubicBezTo>
                <a:cubicBezTo>
                  <a:pt x="10712" y="982598"/>
                  <a:pt x="20129" y="966159"/>
                  <a:pt x="25880" y="948906"/>
                </a:cubicBezTo>
                <a:lnTo>
                  <a:pt x="34506" y="923026"/>
                </a:lnTo>
                <a:cubicBezTo>
                  <a:pt x="37382" y="900022"/>
                  <a:pt x="35336" y="875847"/>
                  <a:pt x="43133" y="854015"/>
                </a:cubicBezTo>
                <a:cubicBezTo>
                  <a:pt x="50107" y="834488"/>
                  <a:pt x="66136" y="819509"/>
                  <a:pt x="77638" y="802256"/>
                </a:cubicBezTo>
                <a:lnTo>
                  <a:pt x="94891" y="776377"/>
                </a:lnTo>
                <a:lnTo>
                  <a:pt x="146650" y="621102"/>
                </a:lnTo>
                <a:cubicBezTo>
                  <a:pt x="152179" y="604516"/>
                  <a:pt x="155594" y="577334"/>
                  <a:pt x="163902" y="560717"/>
                </a:cubicBezTo>
                <a:cubicBezTo>
                  <a:pt x="175911" y="536699"/>
                  <a:pt x="187958" y="528035"/>
                  <a:pt x="207034" y="508958"/>
                </a:cubicBezTo>
                <a:cubicBezTo>
                  <a:pt x="223533" y="459464"/>
                  <a:pt x="203846" y="505664"/>
                  <a:pt x="241540" y="457200"/>
                </a:cubicBezTo>
                <a:cubicBezTo>
                  <a:pt x="254270" y="440832"/>
                  <a:pt x="264544" y="422694"/>
                  <a:pt x="276046" y="405441"/>
                </a:cubicBezTo>
                <a:lnTo>
                  <a:pt x="293299" y="379562"/>
                </a:lnTo>
                <a:cubicBezTo>
                  <a:pt x="299050" y="370936"/>
                  <a:pt x="310552" y="368060"/>
                  <a:pt x="319178" y="362309"/>
                </a:cubicBezTo>
                <a:cubicBezTo>
                  <a:pt x="339688" y="300778"/>
                  <a:pt x="310606" y="375165"/>
                  <a:pt x="353683" y="310551"/>
                </a:cubicBezTo>
                <a:cubicBezTo>
                  <a:pt x="358727" y="302985"/>
                  <a:pt x="358243" y="292805"/>
                  <a:pt x="362310" y="284672"/>
                </a:cubicBezTo>
                <a:cubicBezTo>
                  <a:pt x="366947" y="275399"/>
                  <a:pt x="373812" y="267419"/>
                  <a:pt x="379563" y="258792"/>
                </a:cubicBezTo>
                <a:lnTo>
                  <a:pt x="439948" y="77638"/>
                </a:lnTo>
                <a:cubicBezTo>
                  <a:pt x="444585" y="63728"/>
                  <a:pt x="445018" y="48730"/>
                  <a:pt x="448574" y="34506"/>
                </a:cubicBezTo>
                <a:cubicBezTo>
                  <a:pt x="450779" y="25684"/>
                  <a:pt x="450770" y="15056"/>
                  <a:pt x="457200" y="8626"/>
                </a:cubicBezTo>
                <a:cubicBezTo>
                  <a:pt x="463630" y="2196"/>
                  <a:pt x="483080" y="0"/>
                  <a:pt x="483080" y="0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 bwMode="auto">
          <a:xfrm>
            <a:off x="290579" y="4595454"/>
            <a:ext cx="224065" cy="0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Полилиния 3"/>
          <p:cNvSpPr>
            <a:spLocks/>
          </p:cNvSpPr>
          <p:nvPr/>
        </p:nvSpPr>
        <p:spPr bwMode="auto">
          <a:xfrm rot="-240000">
            <a:off x="4389567" y="4075526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57" name="Полилиния 2"/>
          <p:cNvSpPr>
            <a:spLocks/>
          </p:cNvSpPr>
          <p:nvPr/>
        </p:nvSpPr>
        <p:spPr bwMode="auto">
          <a:xfrm>
            <a:off x="4248063" y="4534923"/>
            <a:ext cx="446087" cy="1397469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61" name="Полилиния 60"/>
          <p:cNvSpPr/>
          <p:nvPr/>
        </p:nvSpPr>
        <p:spPr bwMode="auto">
          <a:xfrm>
            <a:off x="5760374" y="4344223"/>
            <a:ext cx="491705" cy="1466491"/>
          </a:xfrm>
          <a:custGeom>
            <a:avLst/>
            <a:gdLst>
              <a:gd name="connsiteX0" fmla="*/ 0 w 491705"/>
              <a:gd name="connsiteY0" fmla="*/ 0 h 1466491"/>
              <a:gd name="connsiteX1" fmla="*/ 25879 w 491705"/>
              <a:gd name="connsiteY1" fmla="*/ 43132 h 1466491"/>
              <a:gd name="connsiteX2" fmla="*/ 51758 w 491705"/>
              <a:gd name="connsiteY2" fmla="*/ 94891 h 1466491"/>
              <a:gd name="connsiteX3" fmla="*/ 60385 w 491705"/>
              <a:gd name="connsiteY3" fmla="*/ 129396 h 1466491"/>
              <a:gd name="connsiteX4" fmla="*/ 77637 w 491705"/>
              <a:gd name="connsiteY4" fmla="*/ 181155 h 1466491"/>
              <a:gd name="connsiteX5" fmla="*/ 86264 w 491705"/>
              <a:gd name="connsiteY5" fmla="*/ 224287 h 1466491"/>
              <a:gd name="connsiteX6" fmla="*/ 120770 w 491705"/>
              <a:gd name="connsiteY6" fmla="*/ 293298 h 1466491"/>
              <a:gd name="connsiteX7" fmla="*/ 146649 w 491705"/>
              <a:gd name="connsiteY7" fmla="*/ 301925 h 1466491"/>
              <a:gd name="connsiteX8" fmla="*/ 189781 w 491705"/>
              <a:gd name="connsiteY8" fmla="*/ 379562 h 1466491"/>
              <a:gd name="connsiteX9" fmla="*/ 181154 w 491705"/>
              <a:gd name="connsiteY9" fmla="*/ 431321 h 1466491"/>
              <a:gd name="connsiteX10" fmla="*/ 172528 w 491705"/>
              <a:gd name="connsiteY10" fmla="*/ 457200 h 1466491"/>
              <a:gd name="connsiteX11" fmla="*/ 198407 w 491705"/>
              <a:gd name="connsiteY11" fmla="*/ 552091 h 1466491"/>
              <a:gd name="connsiteX12" fmla="*/ 224287 w 491705"/>
              <a:gd name="connsiteY12" fmla="*/ 586596 h 1466491"/>
              <a:gd name="connsiteX13" fmla="*/ 258792 w 491705"/>
              <a:gd name="connsiteY13" fmla="*/ 646981 h 1466491"/>
              <a:gd name="connsiteX14" fmla="*/ 293298 w 491705"/>
              <a:gd name="connsiteY14" fmla="*/ 698740 h 1466491"/>
              <a:gd name="connsiteX15" fmla="*/ 301924 w 491705"/>
              <a:gd name="connsiteY15" fmla="*/ 733245 h 1466491"/>
              <a:gd name="connsiteX16" fmla="*/ 310551 w 491705"/>
              <a:gd name="connsiteY16" fmla="*/ 776378 h 1466491"/>
              <a:gd name="connsiteX17" fmla="*/ 336430 w 491705"/>
              <a:gd name="connsiteY17" fmla="*/ 810883 h 1466491"/>
              <a:gd name="connsiteX18" fmla="*/ 345056 w 491705"/>
              <a:gd name="connsiteY18" fmla="*/ 879895 h 1466491"/>
              <a:gd name="connsiteX19" fmla="*/ 353683 w 491705"/>
              <a:gd name="connsiteY19" fmla="*/ 905774 h 1466491"/>
              <a:gd name="connsiteX20" fmla="*/ 370936 w 491705"/>
              <a:gd name="connsiteY20" fmla="*/ 1104181 h 1466491"/>
              <a:gd name="connsiteX21" fmla="*/ 388188 w 491705"/>
              <a:gd name="connsiteY21" fmla="*/ 1285336 h 1466491"/>
              <a:gd name="connsiteX22" fmla="*/ 396815 w 491705"/>
              <a:gd name="connsiteY22" fmla="*/ 1311215 h 1466491"/>
              <a:gd name="connsiteX23" fmla="*/ 431320 w 491705"/>
              <a:gd name="connsiteY23" fmla="*/ 1371600 h 1466491"/>
              <a:gd name="connsiteX24" fmla="*/ 483079 w 491705"/>
              <a:gd name="connsiteY24" fmla="*/ 1380227 h 1466491"/>
              <a:gd name="connsiteX25" fmla="*/ 491705 w 491705"/>
              <a:gd name="connsiteY25" fmla="*/ 1406106 h 1466491"/>
              <a:gd name="connsiteX26" fmla="*/ 483079 w 491705"/>
              <a:gd name="connsiteY26" fmla="*/ 1457864 h 1466491"/>
              <a:gd name="connsiteX27" fmla="*/ 483079 w 491705"/>
              <a:gd name="connsiteY27" fmla="*/ 1466491 h 146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1705" h="1466491">
                <a:moveTo>
                  <a:pt x="0" y="0"/>
                </a:moveTo>
                <a:cubicBezTo>
                  <a:pt x="8626" y="14377"/>
                  <a:pt x="18381" y="28135"/>
                  <a:pt x="25879" y="43132"/>
                </a:cubicBezTo>
                <a:cubicBezTo>
                  <a:pt x="61592" y="114560"/>
                  <a:pt x="2316" y="20729"/>
                  <a:pt x="51758" y="94891"/>
                </a:cubicBezTo>
                <a:cubicBezTo>
                  <a:pt x="54634" y="106393"/>
                  <a:pt x="56978" y="118040"/>
                  <a:pt x="60385" y="129396"/>
                </a:cubicBezTo>
                <a:cubicBezTo>
                  <a:pt x="65611" y="146815"/>
                  <a:pt x="74070" y="163322"/>
                  <a:pt x="77637" y="181155"/>
                </a:cubicBezTo>
                <a:cubicBezTo>
                  <a:pt x="80513" y="195532"/>
                  <a:pt x="81000" y="210602"/>
                  <a:pt x="86264" y="224287"/>
                </a:cubicBezTo>
                <a:cubicBezTo>
                  <a:pt x="95497" y="248292"/>
                  <a:pt x="109268" y="270294"/>
                  <a:pt x="120770" y="293298"/>
                </a:cubicBezTo>
                <a:cubicBezTo>
                  <a:pt x="124837" y="301431"/>
                  <a:pt x="138023" y="299049"/>
                  <a:pt x="146649" y="301925"/>
                </a:cubicBezTo>
                <a:cubicBezTo>
                  <a:pt x="186198" y="361249"/>
                  <a:pt x="174597" y="334012"/>
                  <a:pt x="189781" y="379562"/>
                </a:cubicBezTo>
                <a:cubicBezTo>
                  <a:pt x="186905" y="396815"/>
                  <a:pt x="184948" y="414247"/>
                  <a:pt x="181154" y="431321"/>
                </a:cubicBezTo>
                <a:cubicBezTo>
                  <a:pt x="179181" y="440197"/>
                  <a:pt x="172528" y="448107"/>
                  <a:pt x="172528" y="457200"/>
                </a:cubicBezTo>
                <a:cubicBezTo>
                  <a:pt x="172528" y="481588"/>
                  <a:pt x="191641" y="531792"/>
                  <a:pt x="198407" y="552091"/>
                </a:cubicBezTo>
                <a:cubicBezTo>
                  <a:pt x="202954" y="565731"/>
                  <a:pt x="215930" y="574897"/>
                  <a:pt x="224287" y="586596"/>
                </a:cubicBezTo>
                <a:cubicBezTo>
                  <a:pt x="261576" y="638801"/>
                  <a:pt x="220896" y="583822"/>
                  <a:pt x="258792" y="646981"/>
                </a:cubicBezTo>
                <a:cubicBezTo>
                  <a:pt x="269460" y="664762"/>
                  <a:pt x="293298" y="698740"/>
                  <a:pt x="293298" y="698740"/>
                </a:cubicBezTo>
                <a:cubicBezTo>
                  <a:pt x="296173" y="710242"/>
                  <a:pt x="299352" y="721672"/>
                  <a:pt x="301924" y="733245"/>
                </a:cubicBezTo>
                <a:cubicBezTo>
                  <a:pt x="305105" y="747558"/>
                  <a:pt x="304596" y="762979"/>
                  <a:pt x="310551" y="776378"/>
                </a:cubicBezTo>
                <a:cubicBezTo>
                  <a:pt x="316390" y="789516"/>
                  <a:pt x="327804" y="799381"/>
                  <a:pt x="336430" y="810883"/>
                </a:cubicBezTo>
                <a:cubicBezTo>
                  <a:pt x="339305" y="833887"/>
                  <a:pt x="340909" y="857086"/>
                  <a:pt x="345056" y="879895"/>
                </a:cubicBezTo>
                <a:cubicBezTo>
                  <a:pt x="346683" y="888841"/>
                  <a:pt x="352860" y="896718"/>
                  <a:pt x="353683" y="905774"/>
                </a:cubicBezTo>
                <a:cubicBezTo>
                  <a:pt x="373504" y="1123797"/>
                  <a:pt x="346748" y="1007438"/>
                  <a:pt x="370936" y="1104181"/>
                </a:cubicBezTo>
                <a:cubicBezTo>
                  <a:pt x="375170" y="1167695"/>
                  <a:pt x="374703" y="1224656"/>
                  <a:pt x="388188" y="1285336"/>
                </a:cubicBezTo>
                <a:cubicBezTo>
                  <a:pt x="390161" y="1294212"/>
                  <a:pt x="394317" y="1302472"/>
                  <a:pt x="396815" y="1311215"/>
                </a:cubicBezTo>
                <a:cubicBezTo>
                  <a:pt x="404242" y="1337210"/>
                  <a:pt x="401336" y="1358273"/>
                  <a:pt x="431320" y="1371600"/>
                </a:cubicBezTo>
                <a:cubicBezTo>
                  <a:pt x="447303" y="1378704"/>
                  <a:pt x="465826" y="1377351"/>
                  <a:pt x="483079" y="1380227"/>
                </a:cubicBezTo>
                <a:cubicBezTo>
                  <a:pt x="485954" y="1388853"/>
                  <a:pt x="491705" y="1397013"/>
                  <a:pt x="491705" y="1406106"/>
                </a:cubicBezTo>
                <a:cubicBezTo>
                  <a:pt x="491705" y="1423597"/>
                  <a:pt x="485552" y="1440549"/>
                  <a:pt x="483079" y="1457864"/>
                </a:cubicBezTo>
                <a:cubicBezTo>
                  <a:pt x="482672" y="1460711"/>
                  <a:pt x="483079" y="1463615"/>
                  <a:pt x="483079" y="1466491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 bwMode="auto">
          <a:xfrm flipH="1">
            <a:off x="5857884" y="1785926"/>
            <a:ext cx="190850" cy="142265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64" name="Text Box 450"/>
          <p:cNvSpPr txBox="1">
            <a:spLocks noChangeAspect="1" noChangeArrowheads="1"/>
          </p:cNvSpPr>
          <p:nvPr/>
        </p:nvSpPr>
        <p:spPr bwMode="auto">
          <a:xfrm>
            <a:off x="3464383" y="1052940"/>
            <a:ext cx="1368417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П.-Тунгуска</a:t>
            </a:r>
          </a:p>
        </p:txBody>
      </p:sp>
      <p:sp>
        <p:nvSpPr>
          <p:cNvPr id="71" name="Text Box 450"/>
          <p:cNvSpPr txBox="1">
            <a:spLocks noChangeAspect="1" noChangeArrowheads="1"/>
          </p:cNvSpPr>
          <p:nvPr/>
        </p:nvSpPr>
        <p:spPr bwMode="auto">
          <a:xfrm>
            <a:off x="4281182" y="6056142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800" b="1" smtClean="0">
                <a:solidFill>
                  <a:srgbClr val="002060"/>
                </a:solidFill>
              </a:rPr>
              <a:t>КРАСНОЯРСК</a:t>
            </a:r>
            <a:endParaRPr lang="ru-RU" sz="800" b="1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316" y="5833877"/>
            <a:ext cx="262581" cy="21821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590" y="4389994"/>
            <a:ext cx="262581" cy="218219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87" y="5251290"/>
            <a:ext cx="262581" cy="218219"/>
          </a:xfrm>
          <a:prstGeom prst="rect">
            <a:avLst/>
          </a:prstGeom>
        </p:spPr>
      </p:pic>
      <p:sp>
        <p:nvSpPr>
          <p:cNvPr id="76" name="Text Box 450"/>
          <p:cNvSpPr txBox="1">
            <a:spLocks noChangeAspect="1" noChangeArrowheads="1"/>
          </p:cNvSpPr>
          <p:nvPr/>
        </p:nvSpPr>
        <p:spPr bwMode="auto">
          <a:xfrm>
            <a:off x="643201" y="5228786"/>
            <a:ext cx="1512168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>
                <a:solidFill>
                  <a:srgbClr val="000000"/>
                </a:solidFill>
                <a:latin typeface="Century Gothic" pitchFamily="34" charset="0"/>
              </a:rPr>
              <a:t>Населенные пункты</a:t>
            </a:r>
            <a:endParaRPr lang="ru-RU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grpSp>
        <p:nvGrpSpPr>
          <p:cNvPr id="91" name="Группа 36"/>
          <p:cNvGrpSpPr>
            <a:grpSpLocks noChangeAspect="1"/>
          </p:cNvGrpSpPr>
          <p:nvPr/>
        </p:nvGrpSpPr>
        <p:grpSpPr bwMode="auto">
          <a:xfrm>
            <a:off x="5044455" y="1531576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9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7" name="Rectangle 2"/>
          <p:cNvSpPr txBox="1">
            <a:spLocks noChangeArrowheads="1"/>
          </p:cNvSpPr>
          <p:nvPr/>
        </p:nvSpPr>
        <p:spPr bwMode="auto">
          <a:xfrm rot="10800000" flipV="1">
            <a:off x="1349707" y="170604"/>
            <a:ext cx="70893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b="1">
                <a:solidFill>
                  <a:srgbClr val="232E52"/>
                </a:solidFill>
                <a:latin typeface="Arial" pitchFamily="34" charset="0"/>
              </a:defRPr>
            </a:lvl1pPr>
          </a:lstStyle>
          <a:p>
            <a:r>
              <a:rPr lang="ru-RU" dirty="0" smtClean="0">
                <a:solidFill>
                  <a:srgbClr val="002060"/>
                </a:solidFill>
                <a:latin typeface="Tuhoma"/>
              </a:rPr>
              <a:t>Обзорная логистическая </a:t>
            </a:r>
            <a:r>
              <a:rPr lang="ru-RU" dirty="0" smtClean="0">
                <a:solidFill>
                  <a:srgbClr val="002060"/>
                </a:solidFill>
                <a:latin typeface="Tuhoma"/>
              </a:rPr>
              <a:t>схема доставки ДТ</a:t>
            </a:r>
            <a:endParaRPr lang="ru-RU" dirty="0" smtClean="0">
              <a:solidFill>
                <a:srgbClr val="002060"/>
              </a:solidFill>
              <a:latin typeface="Tuhoma"/>
            </a:endParaRPr>
          </a:p>
        </p:txBody>
      </p:sp>
      <p:sp>
        <p:nvSpPr>
          <p:cNvPr id="111" name="Text Box 450"/>
          <p:cNvSpPr txBox="1">
            <a:spLocks noChangeAspect="1" noChangeArrowheads="1"/>
          </p:cNvSpPr>
          <p:nvPr/>
        </p:nvSpPr>
        <p:spPr bwMode="auto">
          <a:xfrm>
            <a:off x="691531" y="5533440"/>
            <a:ext cx="1643258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 smtClean="0">
                <a:solidFill>
                  <a:srgbClr val="000000"/>
                </a:solidFill>
                <a:latin typeface="Century Gothic" pitchFamily="34" charset="0"/>
              </a:rPr>
              <a:t>БПО «Славянка»</a:t>
            </a:r>
            <a:endParaRPr lang="ru-RU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pic>
        <p:nvPicPr>
          <p:cNvPr id="129" name="Рисунок 1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749" y="1361792"/>
            <a:ext cx="262581" cy="218219"/>
          </a:xfrm>
          <a:prstGeom prst="rect">
            <a:avLst/>
          </a:prstGeom>
        </p:spPr>
      </p:pic>
      <p:sp>
        <p:nvSpPr>
          <p:cNvPr id="145" name="Text Box 450"/>
          <p:cNvSpPr txBox="1">
            <a:spLocks noChangeAspect="1" noChangeArrowheads="1"/>
          </p:cNvSpPr>
          <p:nvPr/>
        </p:nvSpPr>
        <p:spPr bwMode="auto">
          <a:xfrm>
            <a:off x="2280263" y="4251478"/>
            <a:ext cx="1631922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r" defTabSz="1222375"/>
            <a:r>
              <a:rPr lang="ru-RU" sz="800" b="1" smtClean="0">
                <a:solidFill>
                  <a:srgbClr val="002060"/>
                </a:solidFill>
              </a:rPr>
              <a:t>ЛЕСОСИБИРСК</a:t>
            </a:r>
            <a:endParaRPr lang="ru-RU" sz="800" b="1">
              <a:solidFill>
                <a:srgbClr val="002060"/>
              </a:solidFill>
            </a:endParaRPr>
          </a:p>
        </p:txBody>
      </p:sp>
      <p:grpSp>
        <p:nvGrpSpPr>
          <p:cNvPr id="105" name="Группа 36"/>
          <p:cNvGrpSpPr>
            <a:grpSpLocks noChangeAspect="1"/>
          </p:cNvGrpSpPr>
          <p:nvPr/>
        </p:nvGrpSpPr>
        <p:grpSpPr bwMode="auto">
          <a:xfrm>
            <a:off x="283407" y="5590160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10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12" name="Рисунок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608" y="4639609"/>
            <a:ext cx="262581" cy="218219"/>
          </a:xfrm>
          <a:prstGeom prst="rect">
            <a:avLst/>
          </a:prstGeom>
        </p:spPr>
      </p:pic>
      <p:pic>
        <p:nvPicPr>
          <p:cNvPr id="113" name="Рисунок 1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48" y="4376606"/>
            <a:ext cx="262581" cy="218219"/>
          </a:xfrm>
          <a:prstGeom prst="rect">
            <a:avLst/>
          </a:prstGeom>
        </p:spPr>
      </p:pic>
      <p:sp>
        <p:nvSpPr>
          <p:cNvPr id="2" name="Стрелка влево 1"/>
          <p:cNvSpPr/>
          <p:nvPr/>
        </p:nvSpPr>
        <p:spPr>
          <a:xfrm>
            <a:off x="4107674" y="1779520"/>
            <a:ext cx="294568" cy="73248"/>
          </a:xfrm>
          <a:prstGeom prst="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Стрелка влево 114"/>
          <p:cNvSpPr/>
          <p:nvPr/>
        </p:nvSpPr>
        <p:spPr>
          <a:xfrm rot="16200000">
            <a:off x="3317099" y="2336881"/>
            <a:ext cx="294568" cy="73248"/>
          </a:xfrm>
          <a:prstGeom prst="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Text Box 450"/>
          <p:cNvSpPr txBox="1">
            <a:spLocks noChangeAspect="1" noChangeArrowheads="1"/>
          </p:cNvSpPr>
          <p:nvPr/>
        </p:nvSpPr>
        <p:spPr bwMode="auto">
          <a:xfrm>
            <a:off x="4612639" y="5335673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17" name="Text Box 450"/>
          <p:cNvSpPr txBox="1">
            <a:spLocks noChangeAspect="1" noChangeArrowheads="1"/>
          </p:cNvSpPr>
          <p:nvPr/>
        </p:nvSpPr>
        <p:spPr bwMode="auto">
          <a:xfrm>
            <a:off x="1814757" y="692697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>
                <a:solidFill>
                  <a:srgbClr val="00206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786446" y="2928934"/>
            <a:ext cx="85725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800" kern="0" dirty="0" smtClean="0">
                <a:solidFill>
                  <a:srgbClr val="002060"/>
                </a:solidFill>
                <a:latin typeface="Corbel" pitchFamily="34" charset="0"/>
              </a:rPr>
              <a:t>ЮР-</a:t>
            </a:r>
            <a:r>
              <a:rPr lang="ru-RU" sz="800" kern="0" dirty="0" smtClean="0">
                <a:solidFill>
                  <a:srgbClr val="002060"/>
                </a:solidFill>
              </a:rPr>
              <a:t>93 </a:t>
            </a:r>
            <a:r>
              <a:rPr lang="ru-RU" sz="800" kern="0" dirty="0" smtClean="0">
                <a:solidFill>
                  <a:srgbClr val="002060"/>
                </a:solidFill>
                <a:latin typeface="Corbel" pitchFamily="34" charset="0"/>
              </a:rPr>
              <a:t>(ЮТМ)</a:t>
            </a:r>
            <a:endParaRPr lang="ru-RU" sz="800" kern="0" dirty="0">
              <a:solidFill>
                <a:srgbClr val="002060"/>
              </a:solidFill>
              <a:latin typeface="Corbel" pitchFamily="34" charset="0"/>
            </a:endParaRPr>
          </a:p>
        </p:txBody>
      </p:sp>
      <p:sp>
        <p:nvSpPr>
          <p:cNvPr id="69" name="Полилиния 68"/>
          <p:cNvSpPr/>
          <p:nvPr/>
        </p:nvSpPr>
        <p:spPr>
          <a:xfrm>
            <a:off x="5540188" y="2761129"/>
            <a:ext cx="340659" cy="206189"/>
          </a:xfrm>
          <a:custGeom>
            <a:avLst/>
            <a:gdLst>
              <a:gd name="connsiteX0" fmla="*/ 0 w 340659"/>
              <a:gd name="connsiteY0" fmla="*/ 0 h 206189"/>
              <a:gd name="connsiteX1" fmla="*/ 197224 w 340659"/>
              <a:gd name="connsiteY1" fmla="*/ 188259 h 206189"/>
              <a:gd name="connsiteX2" fmla="*/ 313765 w 340659"/>
              <a:gd name="connsiteY2" fmla="*/ 107577 h 206189"/>
              <a:gd name="connsiteX3" fmla="*/ 340659 w 340659"/>
              <a:gd name="connsiteY3" fmla="*/ 80683 h 20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659" h="206189">
                <a:moveTo>
                  <a:pt x="0" y="0"/>
                </a:moveTo>
                <a:cubicBezTo>
                  <a:pt x="72465" y="85164"/>
                  <a:pt x="144930" y="170329"/>
                  <a:pt x="197224" y="188259"/>
                </a:cubicBezTo>
                <a:cubicBezTo>
                  <a:pt x="249518" y="206189"/>
                  <a:pt x="289859" y="125506"/>
                  <a:pt x="313765" y="107577"/>
                </a:cubicBezTo>
                <a:cubicBezTo>
                  <a:pt x="337671" y="89648"/>
                  <a:pt x="339165" y="85165"/>
                  <a:pt x="340659" y="80683"/>
                </a:cubicBezTo>
              </a:path>
            </a:pathLst>
          </a:custGeom>
          <a:ln w="1905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 bwMode="auto">
          <a:xfrm flipH="1">
            <a:off x="6357950" y="1571612"/>
            <a:ext cx="142876" cy="142876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000761" y="2357430"/>
            <a:ext cx="5715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22375">
              <a:defRPr/>
            </a:pPr>
            <a:r>
              <a:rPr lang="ru-RU" sz="800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ТК-520</a:t>
            </a:r>
            <a:endParaRPr lang="ru-RU" sz="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500826" y="1571612"/>
            <a:ext cx="45236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22375">
              <a:defRPr/>
            </a:pPr>
            <a:r>
              <a:rPr lang="ru-RU" sz="800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К-219</a:t>
            </a:r>
            <a:endParaRPr lang="ru-RU" sz="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000760" y="1071546"/>
            <a:ext cx="45236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22375">
              <a:defRPr/>
            </a:pPr>
            <a:r>
              <a:rPr lang="ru-RU" sz="800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К-254</a:t>
            </a:r>
            <a:endParaRPr lang="ru-RU" sz="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357818" y="2143116"/>
            <a:ext cx="45236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22375">
              <a:defRPr/>
            </a:pPr>
            <a:r>
              <a:rPr lang="ru-RU" sz="800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К-264</a:t>
            </a:r>
            <a:endParaRPr lang="ru-RU" sz="800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2" name="Полилиния 81"/>
          <p:cNvSpPr/>
          <p:nvPr/>
        </p:nvSpPr>
        <p:spPr>
          <a:xfrm>
            <a:off x="6021294" y="1900518"/>
            <a:ext cx="128494" cy="470646"/>
          </a:xfrm>
          <a:custGeom>
            <a:avLst/>
            <a:gdLst>
              <a:gd name="connsiteX0" fmla="*/ 56777 w 128494"/>
              <a:gd name="connsiteY0" fmla="*/ 0 h 470646"/>
              <a:gd name="connsiteX1" fmla="*/ 2988 w 128494"/>
              <a:gd name="connsiteY1" fmla="*/ 322729 h 470646"/>
              <a:gd name="connsiteX2" fmla="*/ 38847 w 128494"/>
              <a:gd name="connsiteY2" fmla="*/ 385482 h 470646"/>
              <a:gd name="connsiteX3" fmla="*/ 56777 w 128494"/>
              <a:gd name="connsiteY3" fmla="*/ 430306 h 470646"/>
              <a:gd name="connsiteX4" fmla="*/ 92635 w 128494"/>
              <a:gd name="connsiteY4" fmla="*/ 439270 h 470646"/>
              <a:gd name="connsiteX5" fmla="*/ 110565 w 128494"/>
              <a:gd name="connsiteY5" fmla="*/ 466164 h 470646"/>
              <a:gd name="connsiteX6" fmla="*/ 128494 w 128494"/>
              <a:gd name="connsiteY6" fmla="*/ 466164 h 470646"/>
              <a:gd name="connsiteX7" fmla="*/ 128494 w 128494"/>
              <a:gd name="connsiteY7" fmla="*/ 466164 h 47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494" h="470646">
                <a:moveTo>
                  <a:pt x="56777" y="0"/>
                </a:moveTo>
                <a:cubicBezTo>
                  <a:pt x="31376" y="129241"/>
                  <a:pt x="5976" y="258482"/>
                  <a:pt x="2988" y="322729"/>
                </a:cubicBezTo>
                <a:cubicBezTo>
                  <a:pt x="0" y="386976"/>
                  <a:pt x="29882" y="367553"/>
                  <a:pt x="38847" y="385482"/>
                </a:cubicBezTo>
                <a:cubicBezTo>
                  <a:pt x="47812" y="403411"/>
                  <a:pt x="47812" y="421341"/>
                  <a:pt x="56777" y="430306"/>
                </a:cubicBezTo>
                <a:cubicBezTo>
                  <a:pt x="65742" y="439271"/>
                  <a:pt x="83670" y="433294"/>
                  <a:pt x="92635" y="439270"/>
                </a:cubicBezTo>
                <a:cubicBezTo>
                  <a:pt x="101600" y="445246"/>
                  <a:pt x="104589" y="461682"/>
                  <a:pt x="110565" y="466164"/>
                </a:cubicBezTo>
                <a:cubicBezTo>
                  <a:pt x="116541" y="470646"/>
                  <a:pt x="128494" y="466164"/>
                  <a:pt x="128494" y="466164"/>
                </a:cubicBezTo>
                <a:lnTo>
                  <a:pt x="128494" y="466164"/>
                </a:lnTo>
              </a:path>
            </a:pathLst>
          </a:custGeom>
          <a:ln w="1905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олилиния 83"/>
          <p:cNvSpPr/>
          <p:nvPr/>
        </p:nvSpPr>
        <p:spPr>
          <a:xfrm>
            <a:off x="5961529" y="1272988"/>
            <a:ext cx="45719" cy="84310"/>
          </a:xfrm>
          <a:custGeom>
            <a:avLst/>
            <a:gdLst>
              <a:gd name="connsiteX0" fmla="*/ 80683 w 80683"/>
              <a:gd name="connsiteY0" fmla="*/ 170330 h 170330"/>
              <a:gd name="connsiteX1" fmla="*/ 0 w 80683"/>
              <a:gd name="connsiteY1" fmla="*/ 0 h 170330"/>
              <a:gd name="connsiteX2" fmla="*/ 0 w 80683"/>
              <a:gd name="connsiteY2" fmla="*/ 0 h 17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683" h="170330">
                <a:moveTo>
                  <a:pt x="80683" y="17033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5692588" y="1903506"/>
            <a:ext cx="313765" cy="140447"/>
          </a:xfrm>
          <a:custGeom>
            <a:avLst/>
            <a:gdLst>
              <a:gd name="connsiteX0" fmla="*/ 0 w 313765"/>
              <a:gd name="connsiteY0" fmla="*/ 140447 h 140447"/>
              <a:gd name="connsiteX1" fmla="*/ 134471 w 313765"/>
              <a:gd name="connsiteY1" fmla="*/ 41835 h 140447"/>
              <a:gd name="connsiteX2" fmla="*/ 286871 w 313765"/>
              <a:gd name="connsiteY2" fmla="*/ 5976 h 140447"/>
              <a:gd name="connsiteX3" fmla="*/ 295836 w 313765"/>
              <a:gd name="connsiteY3" fmla="*/ 5976 h 14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765" h="140447">
                <a:moveTo>
                  <a:pt x="0" y="140447"/>
                </a:moveTo>
                <a:cubicBezTo>
                  <a:pt x="43329" y="102347"/>
                  <a:pt x="86659" y="64247"/>
                  <a:pt x="134471" y="41835"/>
                </a:cubicBezTo>
                <a:cubicBezTo>
                  <a:pt x="182283" y="19423"/>
                  <a:pt x="259977" y="11953"/>
                  <a:pt x="286871" y="5976"/>
                </a:cubicBezTo>
                <a:cubicBezTo>
                  <a:pt x="313765" y="0"/>
                  <a:pt x="304800" y="2988"/>
                  <a:pt x="295836" y="5976"/>
                </a:cubicBez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олилиния 85"/>
          <p:cNvSpPr/>
          <p:nvPr/>
        </p:nvSpPr>
        <p:spPr>
          <a:xfrm>
            <a:off x="5617883" y="1316318"/>
            <a:ext cx="748552" cy="503517"/>
          </a:xfrm>
          <a:custGeom>
            <a:avLst/>
            <a:gdLst>
              <a:gd name="connsiteX0" fmla="*/ 487082 w 748552"/>
              <a:gd name="connsiteY0" fmla="*/ 503517 h 503517"/>
              <a:gd name="connsiteX1" fmla="*/ 684305 w 748552"/>
              <a:gd name="connsiteY1" fmla="*/ 476623 h 503517"/>
              <a:gd name="connsiteX2" fmla="*/ 729129 w 748552"/>
              <a:gd name="connsiteY2" fmla="*/ 413870 h 503517"/>
              <a:gd name="connsiteX3" fmla="*/ 738093 w 748552"/>
              <a:gd name="connsiteY3" fmla="*/ 306294 h 503517"/>
              <a:gd name="connsiteX4" fmla="*/ 666376 w 748552"/>
              <a:gd name="connsiteY4" fmla="*/ 207682 h 503517"/>
              <a:gd name="connsiteX5" fmla="*/ 612588 w 748552"/>
              <a:gd name="connsiteY5" fmla="*/ 109070 h 503517"/>
              <a:gd name="connsiteX6" fmla="*/ 549835 w 748552"/>
              <a:gd name="connsiteY6" fmla="*/ 46317 h 503517"/>
              <a:gd name="connsiteX7" fmla="*/ 433293 w 748552"/>
              <a:gd name="connsiteY7" fmla="*/ 1494 h 503517"/>
              <a:gd name="connsiteX8" fmla="*/ 370541 w 748552"/>
              <a:gd name="connsiteY8" fmla="*/ 37353 h 503517"/>
              <a:gd name="connsiteX9" fmla="*/ 307788 w 748552"/>
              <a:gd name="connsiteY9" fmla="*/ 82176 h 503517"/>
              <a:gd name="connsiteX10" fmla="*/ 236070 w 748552"/>
              <a:gd name="connsiteY10" fmla="*/ 127000 h 503517"/>
              <a:gd name="connsiteX11" fmla="*/ 209176 w 748552"/>
              <a:gd name="connsiteY11" fmla="*/ 171823 h 503517"/>
              <a:gd name="connsiteX12" fmla="*/ 29882 w 748552"/>
              <a:gd name="connsiteY12" fmla="*/ 216647 h 503517"/>
              <a:gd name="connsiteX13" fmla="*/ 29882 w 748552"/>
              <a:gd name="connsiteY13" fmla="*/ 207682 h 50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8552" h="503517">
                <a:moveTo>
                  <a:pt x="487082" y="503517"/>
                </a:moveTo>
                <a:cubicBezTo>
                  <a:pt x="565523" y="497540"/>
                  <a:pt x="643964" y="491564"/>
                  <a:pt x="684305" y="476623"/>
                </a:cubicBezTo>
                <a:cubicBezTo>
                  <a:pt x="724646" y="461682"/>
                  <a:pt x="720164" y="442258"/>
                  <a:pt x="729129" y="413870"/>
                </a:cubicBezTo>
                <a:cubicBezTo>
                  <a:pt x="738094" y="385482"/>
                  <a:pt x="748552" y="340659"/>
                  <a:pt x="738093" y="306294"/>
                </a:cubicBezTo>
                <a:cubicBezTo>
                  <a:pt x="727634" y="271929"/>
                  <a:pt x="687293" y="240553"/>
                  <a:pt x="666376" y="207682"/>
                </a:cubicBezTo>
                <a:cubicBezTo>
                  <a:pt x="645459" y="174811"/>
                  <a:pt x="632011" y="135964"/>
                  <a:pt x="612588" y="109070"/>
                </a:cubicBezTo>
                <a:cubicBezTo>
                  <a:pt x="593165" y="82176"/>
                  <a:pt x="579718" y="64246"/>
                  <a:pt x="549835" y="46317"/>
                </a:cubicBezTo>
                <a:cubicBezTo>
                  <a:pt x="519952" y="28388"/>
                  <a:pt x="463175" y="2988"/>
                  <a:pt x="433293" y="1494"/>
                </a:cubicBezTo>
                <a:cubicBezTo>
                  <a:pt x="403411" y="0"/>
                  <a:pt x="391458" y="23906"/>
                  <a:pt x="370541" y="37353"/>
                </a:cubicBezTo>
                <a:cubicBezTo>
                  <a:pt x="349624" y="50800"/>
                  <a:pt x="330200" y="67235"/>
                  <a:pt x="307788" y="82176"/>
                </a:cubicBezTo>
                <a:cubicBezTo>
                  <a:pt x="285376" y="97117"/>
                  <a:pt x="252505" y="112059"/>
                  <a:pt x="236070" y="127000"/>
                </a:cubicBezTo>
                <a:cubicBezTo>
                  <a:pt x="219635" y="141941"/>
                  <a:pt x="243541" y="156882"/>
                  <a:pt x="209176" y="171823"/>
                </a:cubicBezTo>
                <a:cubicBezTo>
                  <a:pt x="174811" y="186764"/>
                  <a:pt x="59764" y="210671"/>
                  <a:pt x="29882" y="216647"/>
                </a:cubicBezTo>
                <a:cubicBezTo>
                  <a:pt x="0" y="222623"/>
                  <a:pt x="14941" y="215152"/>
                  <a:pt x="29882" y="207682"/>
                </a:cubicBez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Text Box 450"/>
          <p:cNvSpPr txBox="1">
            <a:spLocks noChangeAspect="1" noChangeArrowheads="1"/>
          </p:cNvSpPr>
          <p:nvPr/>
        </p:nvSpPr>
        <p:spPr bwMode="auto">
          <a:xfrm>
            <a:off x="642910" y="5786454"/>
            <a:ext cx="1643258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1000" dirty="0" smtClean="0">
                <a:solidFill>
                  <a:srgbClr val="000000"/>
                </a:solidFill>
                <a:latin typeface="Century Gothic" pitchFamily="34" charset="0"/>
              </a:rPr>
              <a:t>Объекты доставки </a:t>
            </a:r>
            <a:endParaRPr lang="ru-RU" sz="10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grpSp>
        <p:nvGrpSpPr>
          <p:cNvPr id="89" name="Группа 36"/>
          <p:cNvGrpSpPr>
            <a:grpSpLocks noChangeAspect="1"/>
          </p:cNvGrpSpPr>
          <p:nvPr/>
        </p:nvGrpSpPr>
        <p:grpSpPr bwMode="auto">
          <a:xfrm>
            <a:off x="5857884" y="2714620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90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5" name="Группа 36"/>
          <p:cNvGrpSpPr>
            <a:grpSpLocks noChangeAspect="1"/>
          </p:cNvGrpSpPr>
          <p:nvPr/>
        </p:nvGrpSpPr>
        <p:grpSpPr bwMode="auto">
          <a:xfrm>
            <a:off x="6072198" y="2214554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9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8" name="Группа 36"/>
          <p:cNvGrpSpPr>
            <a:grpSpLocks noChangeAspect="1"/>
          </p:cNvGrpSpPr>
          <p:nvPr/>
        </p:nvGrpSpPr>
        <p:grpSpPr bwMode="auto">
          <a:xfrm>
            <a:off x="5857884" y="1142984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9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1" name="Группа 36"/>
          <p:cNvGrpSpPr>
            <a:grpSpLocks noChangeAspect="1"/>
          </p:cNvGrpSpPr>
          <p:nvPr/>
        </p:nvGrpSpPr>
        <p:grpSpPr bwMode="auto">
          <a:xfrm>
            <a:off x="5500694" y="2000240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10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4" name="Группа 36"/>
          <p:cNvGrpSpPr>
            <a:grpSpLocks noChangeAspect="1"/>
          </p:cNvGrpSpPr>
          <p:nvPr/>
        </p:nvGrpSpPr>
        <p:grpSpPr bwMode="auto">
          <a:xfrm>
            <a:off x="285720" y="5857892"/>
            <a:ext cx="173139" cy="173139"/>
            <a:chOff x="4633400" y="3195882"/>
            <a:chExt cx="108000" cy="108000"/>
          </a:xfrm>
          <a:solidFill>
            <a:schemeClr val="accent4"/>
          </a:solidFill>
        </p:grpSpPr>
        <p:sp>
          <p:nvSpPr>
            <p:cNvPr id="10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solidFill>
                <a:srgbClr val="CC0000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ru-RU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211858156"/>
      </p:ext>
    </p:extLst>
  </p:cSld>
  <p:clrMapOvr>
    <a:masterClrMapping/>
  </p:clrMapOvr>
</p:sld>
</file>

<file path=ppt/theme/theme1.xml><?xml version="1.0" encoding="utf-8"?>
<a:theme xmlns:a="http://schemas.openxmlformats.org/drawingml/2006/main" name="1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75</Words>
  <Application>Microsoft Office PowerPoint</Application>
  <PresentationFormat>Экран (4:3)</PresentationFormat>
  <Paragraphs>29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1_Шаблон_Славнефть</vt:lpstr>
      <vt:lpstr>Слайд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Хохлов Александр Владимирович</dc:creator>
  <cp:lastModifiedBy>Kondratev_VO</cp:lastModifiedBy>
  <cp:revision>6</cp:revision>
  <dcterms:created xsi:type="dcterms:W3CDTF">2017-04-10T11:29:56Z</dcterms:created>
  <dcterms:modified xsi:type="dcterms:W3CDTF">2017-11-12T14:02:27Z</dcterms:modified>
</cp:coreProperties>
</file>